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1F1"/>
    <a:srgbClr val="B1BFE0"/>
    <a:srgbClr val="523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/>
    <p:restoredTop sz="94682"/>
  </p:normalViewPr>
  <p:slideViewPr>
    <p:cSldViewPr snapToGrid="0" snapToObjects="1">
      <p:cViewPr varScale="1">
        <p:scale>
          <a:sx n="155" d="100"/>
          <a:sy n="155" d="100"/>
        </p:scale>
        <p:origin x="5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21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75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88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9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1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17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53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11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7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53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44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76F9B-B14C-8548-AD4B-B28C3957B249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C4BE5-2246-2549-9BEA-93B0430ADD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59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rt@Uniud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F0E5DD0C-9531-42C3-A457-B3F0894C80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">
            <a:extLst>
              <a:ext uri="{FF2B5EF4-FFF2-40B4-BE49-F238E27FC236}">
                <a16:creationId xmlns:a16="http://schemas.microsoft.com/office/drawing/2014/main" id="{6F40F0D0-E785-4362-B9C4-83ED2837A1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602464B-0A68-3246-A162-3197D7C26EA5}"/>
              </a:ext>
            </a:extLst>
          </p:cNvPr>
          <p:cNvSpPr txBox="1"/>
          <p:nvPr/>
        </p:nvSpPr>
        <p:spPr>
          <a:xfrm>
            <a:off x="4720689" y="2520377"/>
            <a:ext cx="5822343" cy="2439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dirty="0" err="1" smtClean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Programma</a:t>
            </a:r>
            <a:r>
              <a:rPr lang="en-US" sz="3800" dirty="0" smtClean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dell’iniziativa</a:t>
            </a:r>
            <a:endParaRPr lang="en-US" sz="3800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0" name="Freeform 5">
            <a:extLst>
              <a:ext uri="{FF2B5EF4-FFF2-40B4-BE49-F238E27FC236}">
                <a16:creationId xmlns:a16="http://schemas.microsoft.com/office/drawing/2014/main" id="{297B51BE-333F-42D4-8F2F-4E7CA138F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6">
            <a:extLst>
              <a:ext uri="{FF2B5EF4-FFF2-40B4-BE49-F238E27FC236}">
                <a16:creationId xmlns:a16="http://schemas.microsoft.com/office/drawing/2014/main" id="{344B2ABE-82D9-424A-849D-CCB8FC74FB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7">
            <a:extLst>
              <a:ext uri="{FF2B5EF4-FFF2-40B4-BE49-F238E27FC236}">
                <a16:creationId xmlns:a16="http://schemas.microsoft.com/office/drawing/2014/main" id="{3EF6160F-98B4-49C3-89C6-321A969478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D9915FD-D5DD-DE4D-A7DE-446F4FB9D1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84" t="4457" r="9486" b="3"/>
          <a:stretch/>
        </p:blipFill>
        <p:spPr>
          <a:xfrm>
            <a:off x="0" y="0"/>
            <a:ext cx="4062129" cy="462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8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3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1E4AFC83-0A57-554C-BF35-1FB4698FD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FFFFFF"/>
                </a:solidFill>
                <a:latin typeface="Helvetica" pitchFamily="2" charset="0"/>
              </a:rPr>
              <a:t>27 maggio ore 14.30 – </a:t>
            </a:r>
            <a:r>
              <a:rPr lang="it-IT" sz="4000" b="1" dirty="0" err="1">
                <a:solidFill>
                  <a:srgbClr val="FFFFFF"/>
                </a:solidFill>
                <a:latin typeface="Helvetica" pitchFamily="2" charset="0"/>
              </a:rPr>
              <a:t>www.uniud.it</a:t>
            </a:r>
            <a:endParaRPr lang="it-IT" sz="4000" b="1" dirty="0">
              <a:solidFill>
                <a:srgbClr val="FFFFFF"/>
              </a:solidFill>
              <a:latin typeface="Helvetica" pitchFamily="2" charset="0"/>
            </a:endParaRPr>
          </a:p>
        </p:txBody>
      </p:sp>
      <p:pic>
        <p:nvPicPr>
          <p:cNvPr id="13" name="Elemento grafico 12" descr="Internet">
            <a:extLst>
              <a:ext uri="{FF2B5EF4-FFF2-40B4-BE49-F238E27FC236}">
                <a16:creationId xmlns:a16="http://schemas.microsoft.com/office/drawing/2014/main" id="{DB323A31-DDD3-3445-9B71-AAEDBA66D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815C64-BF4E-9242-A9BD-72CD9441F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927634" cy="3727834"/>
          </a:xfrm>
        </p:spPr>
        <p:txBody>
          <a:bodyPr>
            <a:noAutofit/>
          </a:bodyPr>
          <a:lstStyle/>
          <a:p>
            <a:r>
              <a:rPr lang="it-IT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Benvenuto</a:t>
            </a: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cura del Prof. Alberto </a:t>
            </a:r>
            <a:r>
              <a:rPr lang="it-IT" sz="1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Policriti</a:t>
            </a: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Direttore della Scuola Superiore dell’Università degli Studi di Udine</a:t>
            </a:r>
          </a:p>
          <a:p>
            <a:pPr marL="457200" lvl="1" indent="0">
              <a:buNone/>
            </a:pP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</a:t>
            </a:r>
          </a:p>
          <a:p>
            <a:r>
              <a:rPr lang="it-IT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Presentazione della Scuola Superiore</a:t>
            </a:r>
            <a:br>
              <a:rPr lang="it-IT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Troverai video istituzionale, di presentazione, testimonianze di allievi ed ex allievi della Scuola</a:t>
            </a:r>
          </a:p>
          <a:p>
            <a:pPr marL="0" indent="0">
              <a:buNone/>
            </a:pP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</a:t>
            </a:r>
          </a:p>
          <a:p>
            <a:r>
              <a:rPr lang="it-IT" sz="14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GiroSupe</a:t>
            </a:r>
            <a:r>
              <a:rPr lang="it-IT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 video ti farà immergere virtualmente nella sede della Scuola</a:t>
            </a:r>
          </a:p>
          <a:p>
            <a:pPr marL="0" indent="0">
              <a:buNone/>
            </a:pPr>
            <a:endParaRPr lang="it-IT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Conosci </a:t>
            </a:r>
            <a:r>
              <a:rPr lang="it-IT" sz="14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Uniud</a:t>
            </a: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video di approfondimento sui servizi agli studenti, sul percorso di scelta e sull’intera offerta formativa di Ateneo</a:t>
            </a:r>
          </a:p>
          <a:p>
            <a:endParaRPr lang="it-IT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Conosci Udine</a:t>
            </a:r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un video ti porterà alla scoperta delle bellezze della nostra città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4009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2CD416A-EF1C-5645-9D1A-6C187016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27 maggio – </a:t>
            </a:r>
            <a:br>
              <a:rPr lang="it-IT" sz="4000" b="1" dirty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it-IT" sz="4000" b="1" dirty="0" err="1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instagram</a:t>
            </a:r>
            <a:r>
              <a:rPr lang="it-IT" sz="4000" b="1" dirty="0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@</a:t>
            </a:r>
            <a:r>
              <a:rPr lang="it-IT" sz="4000" b="1" dirty="0" err="1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tutoruniud</a:t>
            </a:r>
            <a:endParaRPr lang="it-IT" sz="4000" b="1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59187-CAEF-2546-B7E7-6797A1F0A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</a:t>
            </a:r>
          </a:p>
          <a:p>
            <a:r>
              <a:rPr lang="it-IT" sz="2400" b="1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Dalle ore 15.00 </a:t>
            </a:r>
            <a:r>
              <a:rPr lang="it-IT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TU PER </a:t>
            </a:r>
            <a:r>
              <a:rPr lang="it-IT" sz="24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TUtor</a:t>
            </a:r>
            <a:r>
              <a:rPr lang="it-IT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br>
              <a:rPr lang="it-IT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it-IT" sz="2400" b="1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tre </a:t>
            </a:r>
            <a:r>
              <a:rPr lang="it-IT" sz="2400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dirette </a:t>
            </a:r>
            <a:r>
              <a:rPr lang="it-IT" sz="2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instagram</a:t>
            </a:r>
            <a: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con i tutor </a:t>
            </a:r>
            <a:r>
              <a:rPr lang="it-IT" sz="2400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della </a:t>
            </a:r>
            <a: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Scuola Superiore dell’Università degli Studi di </a:t>
            </a:r>
            <a:r>
              <a:rPr lang="it-IT" sz="2400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Udine (15.00 area umanistica, 15.45 area scientifica, 16.30 area medica)</a:t>
            </a:r>
            <a: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/>
            </a:r>
            <a:b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/>
            </a:r>
            <a:b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it-IT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Durante la diretta potrai intervenire in chat con domande e curiosità, avrai risposta immediata!</a:t>
            </a:r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4E908B92-BA6F-B54A-9A2C-1F5CF5BA1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999418"/>
            <a:ext cx="5087163" cy="305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8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5EC0957-6384-8646-BCA2-6123C59C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28 maggio dalle 14.30 – </a:t>
            </a:r>
            <a:br>
              <a:rPr lang="it-IT" sz="4000" b="1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it-IT" sz="4000" b="1">
                <a:solidFill>
                  <a:srgbClr val="FFFF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Microsoft Teams</a:t>
            </a:r>
          </a:p>
        </p:txBody>
      </p:sp>
      <p:pic>
        <p:nvPicPr>
          <p:cNvPr id="5" name="Elemento grafico 4" descr="Internet">
            <a:extLst>
              <a:ext uri="{FF2B5EF4-FFF2-40B4-BE49-F238E27FC236}">
                <a16:creationId xmlns:a16="http://schemas.microsoft.com/office/drawing/2014/main" id="{A497F018-D0BB-A742-8810-A682658EF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F2B567-DD81-7343-A1C6-38E520F83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200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Tre attività </a:t>
            </a:r>
            <a:r>
              <a:rPr lang="it-IT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 approfondimento:</a:t>
            </a:r>
          </a:p>
          <a:p>
            <a:r>
              <a:rPr lang="it-IT" sz="2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Conosci la classe medica della Scuola Superiore dell’Università degli Studi di </a:t>
            </a:r>
            <a:r>
              <a:rPr lang="it-IT" sz="2200" b="1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Udine</a:t>
            </a:r>
          </a:p>
          <a:p>
            <a:r>
              <a:rPr lang="it-IT" sz="2200" b="1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Conosci la classe umanistica della Scuole superiore dell’Università degli Studi di Udine</a:t>
            </a:r>
          </a:p>
          <a:p>
            <a:r>
              <a:rPr lang="it-IT" sz="2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Conosci la classe </a:t>
            </a:r>
            <a:r>
              <a:rPr lang="it-IT" sz="2200" b="1" dirty="0" smtClean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scientifica </a:t>
            </a:r>
            <a:r>
              <a:rPr lang="it-IT" sz="2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della Scuole superiore dell’Università degli Studi di Udine</a:t>
            </a:r>
            <a:endParaRPr lang="it-IT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it-IT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it-IT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it-IT" sz="2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it-IT" sz="2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Questa attività è su prenotazione, tu hai diritto all’accesso prioritario</a:t>
            </a:r>
          </a:p>
          <a:p>
            <a:endParaRPr lang="it-IT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F0E5DD0C-9531-42C3-A457-B3F0894C80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8">
            <a:extLst>
              <a:ext uri="{FF2B5EF4-FFF2-40B4-BE49-F238E27FC236}">
                <a16:creationId xmlns:a16="http://schemas.microsoft.com/office/drawing/2014/main" id="{6F40F0D0-E785-4362-B9C4-83ED2837A1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4149E2A-58AB-B845-A850-182A7CD4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689" y="2520377"/>
            <a:ext cx="5822343" cy="24396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dirty="0" err="1" smtClean="0">
                <a:solidFill>
                  <a:srgbClr val="FFFFFF"/>
                </a:solidFill>
              </a:rPr>
              <a:t>Ti</a:t>
            </a:r>
            <a:r>
              <a:rPr lang="en-US" sz="3400" b="1" dirty="0" smtClean="0">
                <a:solidFill>
                  <a:srgbClr val="FFFFFF"/>
                </a:solidFill>
              </a:rPr>
              <a:t> </a:t>
            </a:r>
            <a:r>
              <a:rPr lang="en-US" sz="3400" b="1" dirty="0" err="1" smtClean="0">
                <a:solidFill>
                  <a:srgbClr val="FFFFFF"/>
                </a:solidFill>
              </a:rPr>
              <a:t>aspettiamo</a:t>
            </a:r>
            <a:r>
              <a:rPr lang="en-US" sz="3400" b="1" dirty="0" smtClean="0">
                <a:solidFill>
                  <a:srgbClr val="FFFFFF"/>
                </a:solidFill>
              </a:rPr>
              <a:t/>
            </a:r>
            <a:br>
              <a:rPr lang="en-US" sz="3400" b="1" dirty="0" smtClean="0">
                <a:solidFill>
                  <a:srgbClr val="FFFFFF"/>
                </a:solidFill>
              </a:rPr>
            </a:br>
            <a:r>
              <a:rPr lang="en-US" sz="3400" b="1" dirty="0" err="1" smtClean="0">
                <a:solidFill>
                  <a:srgbClr val="FFFFFF"/>
                </a:solidFill>
              </a:rPr>
              <a:t>contatti</a:t>
            </a:r>
            <a:r>
              <a:rPr lang="en-US" sz="3400" b="1" dirty="0" smtClean="0">
                <a:solidFill>
                  <a:srgbClr val="FFFFFF"/>
                </a:solidFill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hlinkClick r:id="rId2"/>
              </a:rPr>
              <a:t>cort@Uniud.it</a:t>
            </a:r>
            <a:r>
              <a:rPr lang="en-US" sz="3400" b="1" dirty="0" smtClean="0">
                <a:solidFill>
                  <a:srgbClr val="FFFFFF"/>
                </a:solidFill>
              </a:rPr>
              <a:t/>
            </a:r>
            <a:br>
              <a:rPr lang="en-US" sz="3400" b="1" dirty="0" smtClean="0">
                <a:solidFill>
                  <a:srgbClr val="FFFFFF"/>
                </a:solidFill>
              </a:rPr>
            </a:br>
            <a:r>
              <a:rPr lang="en-US" sz="3400" b="1" dirty="0" smtClean="0">
                <a:solidFill>
                  <a:srgbClr val="FFFFFF"/>
                </a:solidFill>
              </a:rPr>
              <a:t>Instagram </a:t>
            </a:r>
            <a:r>
              <a:rPr lang="en-US" sz="3400" b="1" dirty="0" err="1" smtClean="0">
                <a:solidFill>
                  <a:srgbClr val="FFFFFF"/>
                </a:solidFill>
              </a:rPr>
              <a:t>tutor.cort</a:t>
            </a:r>
            <a:r>
              <a:rPr lang="en-US" sz="3400" b="1" dirty="0" smtClean="0">
                <a:solidFill>
                  <a:srgbClr val="FFFFFF"/>
                </a:solidFill>
              </a:rPr>
              <a:t/>
            </a:r>
            <a:br>
              <a:rPr lang="en-US" sz="3400" b="1" dirty="0" smtClean="0">
                <a:solidFill>
                  <a:srgbClr val="FFFFFF"/>
                </a:solidFill>
              </a:rPr>
            </a:br>
            <a:r>
              <a:rPr lang="en-US" sz="3400" b="1" dirty="0" smtClean="0">
                <a:solidFill>
                  <a:srgbClr val="FFFFFF"/>
                </a:solidFill>
              </a:rPr>
              <a:t>WA </a:t>
            </a:r>
            <a:r>
              <a:rPr lang="it-IT" sz="3400" b="1" dirty="0">
                <a:solidFill>
                  <a:srgbClr val="FFFFFF"/>
                </a:solidFill>
              </a:rPr>
              <a:t>335 779 4143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74" name="Freeform 5">
            <a:extLst>
              <a:ext uri="{FF2B5EF4-FFF2-40B4-BE49-F238E27FC236}">
                <a16:creationId xmlns:a16="http://schemas.microsoft.com/office/drawing/2014/main" id="{297B51BE-333F-42D4-8F2F-4E7CA138F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6">
            <a:extLst>
              <a:ext uri="{FF2B5EF4-FFF2-40B4-BE49-F238E27FC236}">
                <a16:creationId xmlns:a16="http://schemas.microsoft.com/office/drawing/2014/main" id="{344B2ABE-82D9-424A-849D-CCB8FC74FB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">
            <a:extLst>
              <a:ext uri="{FF2B5EF4-FFF2-40B4-BE49-F238E27FC236}">
                <a16:creationId xmlns:a16="http://schemas.microsoft.com/office/drawing/2014/main" id="{3EF6160F-98B4-49C3-89C6-321A969478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C2EBB47E-5B90-EB45-ABB3-4864F66129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83" r="9488" b="3"/>
          <a:stretch/>
        </p:blipFill>
        <p:spPr>
          <a:xfrm>
            <a:off x="1120047" y="1120046"/>
            <a:ext cx="2942082" cy="35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46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i 15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63CCEE"/>
      </a:accent1>
      <a:accent2>
        <a:srgbClr val="31C1DF"/>
      </a:accent2>
      <a:accent3>
        <a:srgbClr val="91C4E6"/>
      </a:accent3>
      <a:accent4>
        <a:srgbClr val="43D0F1"/>
      </a:accent4>
      <a:accent5>
        <a:srgbClr val="45A5ED"/>
      </a:accent5>
      <a:accent6>
        <a:srgbClr val="5982DB"/>
      </a:accent6>
      <a:hlink>
        <a:srgbClr val="CC42E9"/>
      </a:hlink>
      <a:folHlink>
        <a:srgbClr val="666699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Neue</vt:lpstr>
      <vt:lpstr>Tema di Office</vt:lpstr>
      <vt:lpstr>Presentazione standard di PowerPoint</vt:lpstr>
      <vt:lpstr>27 maggio ore 14.30 – www.uniud.it</vt:lpstr>
      <vt:lpstr>27 maggio –  instagram @tutoruniud</vt:lpstr>
      <vt:lpstr>28 maggio dalle 14.30 –  Microsoft Teams</vt:lpstr>
      <vt:lpstr>Ti aspettiamo contatti cort@Uniud.it Instagram tutor.cort WA 335 779 4143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Università Udine - Ufficio Orientamento</dc:creator>
  <cp:lastModifiedBy>silvia</cp:lastModifiedBy>
  <cp:revision>5</cp:revision>
  <dcterms:created xsi:type="dcterms:W3CDTF">2020-05-20T14:31:21Z</dcterms:created>
  <dcterms:modified xsi:type="dcterms:W3CDTF">2020-05-21T10:00:18Z</dcterms:modified>
</cp:coreProperties>
</file>